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533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74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597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58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444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736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069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70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74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51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655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72AB-D8A8-4122-94DB-CB0E12444BA4}" type="datetimeFigureOut">
              <a:rPr lang="es-AR" smtClean="0"/>
              <a:t>16/11/2022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2453-D0A9-4685-A038-40F0CC862D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40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286445" cy="69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0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39235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4181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14613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28864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57032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82017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78779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95590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 Delgado Valery</dc:creator>
  <cp:lastModifiedBy>Jesús Delgado Valery</cp:lastModifiedBy>
  <cp:revision>1</cp:revision>
  <dcterms:created xsi:type="dcterms:W3CDTF">2022-11-16T15:14:27Z</dcterms:created>
  <dcterms:modified xsi:type="dcterms:W3CDTF">2022-11-16T15:18:13Z</dcterms:modified>
</cp:coreProperties>
</file>